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flipH="1">
            <a:off x="4067944" y="2996952"/>
            <a:ext cx="4608512" cy="216024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</a:rPr>
              <a:t>«Русская изба»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8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ed/bd/86/edbd86e210c3085e0591282c331928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0305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ulture.ru/storage/images/40d17bb9ae8cb3a84b51d0ab12b91883/e3608f2fd029e03c4c7d86ade5e0f07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142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s6.livemaster.ru/storage/7d/9d/e538877587d377dee3d7583996j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22431" cy="6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ama66.ru/wp-content/uploads/post-28980-2016-08-02-01-1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291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21/48/85/2148859a5c4c4b1b3109aeecf471e35a--russian-embroid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324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omirempalata.ru/content/photos/151/C1k_t8TyB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7967"/>
            <a:ext cx="425976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5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«Русская изба»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«Русская изба»</dc:title>
  <dc:creator>User</dc:creator>
  <cp:lastModifiedBy>User</cp:lastModifiedBy>
  <cp:revision>4</cp:revision>
  <dcterms:created xsi:type="dcterms:W3CDTF">2019-12-10T16:54:09Z</dcterms:created>
  <dcterms:modified xsi:type="dcterms:W3CDTF">2020-03-17T18:40:39Z</dcterms:modified>
</cp:coreProperties>
</file>